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347" r:id="rId34"/>
    <p:sldId id="348" r:id="rId35"/>
    <p:sldId id="285" r:id="rId36"/>
    <p:sldId id="332" r:id="rId37"/>
    <p:sldId id="333" r:id="rId38"/>
    <p:sldId id="294" r:id="rId39"/>
    <p:sldId id="334" r:id="rId40"/>
    <p:sldId id="306" r:id="rId41"/>
    <p:sldId id="311" r:id="rId42"/>
    <p:sldId id="307" r:id="rId43"/>
    <p:sldId id="295" r:id="rId44"/>
    <p:sldId id="299" r:id="rId45"/>
    <p:sldId id="297" r:id="rId46"/>
    <p:sldId id="304" r:id="rId47"/>
    <p:sldId id="305" r:id="rId48"/>
    <p:sldId id="302" r:id="rId49"/>
    <p:sldId id="298" r:id="rId50"/>
    <p:sldId id="301" r:id="rId51"/>
    <p:sldId id="296" r:id="rId52"/>
    <p:sldId id="308" r:id="rId53"/>
    <p:sldId id="309" r:id="rId54"/>
    <p:sldId id="310" r:id="rId55"/>
    <p:sldId id="270" r:id="rId56"/>
    <p:sldId id="336" r:id="rId57"/>
    <p:sldId id="346" r:id="rId58"/>
    <p:sldId id="337" r:id="rId59"/>
    <p:sldId id="339" r:id="rId60"/>
    <p:sldId id="338" r:id="rId61"/>
    <p:sldId id="340" r:id="rId62"/>
    <p:sldId id="343" r:id="rId63"/>
    <p:sldId id="342" r:id="rId64"/>
    <p:sldId id="341" r:id="rId65"/>
    <p:sldId id="344" r:id="rId66"/>
    <p:sldId id="345" r:id="rId67"/>
    <p:sldId id="271" r:id="rId68"/>
    <p:sldId id="259" r:id="rId69"/>
    <p:sldId id="264" r:id="rId70"/>
  </p:sldIdLst>
  <p:sldSz cx="12192000" cy="6858000"/>
  <p:notesSz cx="6858000" cy="9144000"/>
  <p:embeddedFontLst>
    <p:embeddedFont>
      <p:font typeface="微软雅黑" panose="020B0503020204020204" pitchFamily="34" charset="-122"/>
      <p:regular r:id="rId72"/>
      <p:bold r:id="rId73"/>
    </p:embeddedFont>
    <p:embeddedFont>
      <p:font typeface="Calibri" panose="020F0502020204030204" pitchFamily="34" charset="0"/>
      <p:regular r:id="rId74"/>
      <p:bold r:id="rId75"/>
      <p:italic r:id="rId76"/>
      <p:boldItalic r:id="rId77"/>
    </p:embeddedFont>
    <p:embeddedFont>
      <p:font typeface="幼圆" panose="02010509060101010101" pitchFamily="49" charset="-122"/>
      <p:regular r:id="rId78"/>
    </p:embeddedFont>
    <p:embeddedFont>
      <p:font typeface="等线" panose="02010600030101010101" pitchFamily="2" charset="-122"/>
      <p:regular r:id="rId79"/>
      <p:bold r:id="rId80"/>
    </p:embeddedFont>
    <p:embeddedFont>
      <p:font typeface="Impact" panose="020B0806030902050204" pitchFamily="34" charset="0"/>
      <p:regular r:id="rId81"/>
    </p:embeddedFont>
    <p:embeddedFont>
      <p:font typeface="Gungsuh" panose="02010600030101010101" charset="-127"/>
      <p:regular r:id="rId82"/>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extLst>
      <p:ext uri="{BB962C8B-B14F-4D97-AF65-F5344CB8AC3E}">
        <p14:creationId xmlns:p14="http://schemas.microsoft.com/office/powerpoint/2010/main" val="3841834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extLst>
      <p:ext uri="{BB962C8B-B14F-4D97-AF65-F5344CB8AC3E}">
        <p14:creationId xmlns:p14="http://schemas.microsoft.com/office/powerpoint/2010/main" val="339725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3580765" y="1772920"/>
            <a:ext cx="8069580" cy="410527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2"/>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6052507" y="2996964"/>
            <a:ext cx="6088908" cy="1432684"/>
          </a:xfrm>
          <a:prstGeom prst="rect">
            <a:avLst/>
          </a:prstGeom>
        </p:spPr>
      </p:pic>
      <p:pic>
        <p:nvPicPr>
          <p:cNvPr id="4" name="图片 3"/>
          <p:cNvPicPr>
            <a:picLocks noChangeAspect="1"/>
          </p:cNvPicPr>
          <p:nvPr/>
        </p:nvPicPr>
        <p:blipFill>
          <a:blip r:embed="rId3"/>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199615"/>
            <a:ext cx="6033048" cy="350315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2927736" y="1772862"/>
            <a:ext cx="6096000" cy="2585323"/>
          </a:xfrm>
          <a:prstGeom prst="rect">
            <a:avLst/>
          </a:prstGeom>
        </p:spPr>
        <p:txBody>
          <a:bodyPr>
            <a:spAutoFit/>
          </a:bodyPr>
          <a:lstStyle/>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1005</Words>
  <Application>Microsoft Office PowerPoint</Application>
  <PresentationFormat>宽屏</PresentationFormat>
  <Paragraphs>321</Paragraphs>
  <Slides>69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69</vt:i4>
      </vt:variant>
    </vt:vector>
  </HeadingPairs>
  <TitlesOfParts>
    <vt:vector size="81" baseType="lpstr">
      <vt:lpstr>微软雅黑</vt:lpstr>
      <vt:lpstr>Calibri</vt:lpstr>
      <vt:lpstr>造字工房悦黑体验版纤细体</vt:lpstr>
      <vt:lpstr>Arial</vt:lpstr>
      <vt:lpstr>幼圆</vt:lpstr>
      <vt:lpstr>等线</vt:lpstr>
      <vt:lpstr>Times New Roman</vt:lpstr>
      <vt:lpstr>Impact</vt:lpstr>
      <vt:lpstr>宋体</vt:lpstr>
      <vt:lpstr>Gulim</vt:lpstr>
      <vt:lpstr>Gungsuh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139</cp:revision>
  <dcterms:created xsi:type="dcterms:W3CDTF">2014-01-18T01:07:00Z</dcterms:created>
  <dcterms:modified xsi:type="dcterms:W3CDTF">2019-01-16T06:01:55Z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